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21-Apr-21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19/04/2021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4015467" y="446313"/>
            <a:ext cx="416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Functioning </a:t>
            </a:r>
            <a:r>
              <a:rPr lang="en-US" sz="2400" b="1" dirty="0" err="1">
                <a:latin typeface="+mj-lt"/>
              </a:rPr>
              <a:t>PneuNet</a:t>
            </a:r>
            <a:r>
              <a:rPr lang="en-US" sz="2400" b="1" dirty="0">
                <a:latin typeface="+mj-lt"/>
              </a:rPr>
              <a:t> actuator</a:t>
            </a:r>
            <a:endParaRPr lang="en-GB" sz="2400" b="1" dirty="0">
              <a:latin typeface="+mj-lt"/>
            </a:endParaRPr>
          </a:p>
        </p:txBody>
      </p:sp>
      <p:pic>
        <p:nvPicPr>
          <p:cNvPr id="6" name="pneunet_actuating_hd">
            <a:hlinkClick r:id="" action="ppaction://media"/>
            <a:extLst>
              <a:ext uri="{FF2B5EF4-FFF2-40B4-BE49-F238E27FC236}">
                <a16:creationId xmlns:a16="http://schemas.microsoft.com/office/drawing/2014/main" id="{F6F38DA5-E694-4714-A0CC-01F959B939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1401166" y="1045028"/>
            <a:ext cx="9389665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2982685" y="429986"/>
            <a:ext cx="622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3D printed actuator with </a:t>
            </a:r>
            <a:r>
              <a:rPr lang="en-US" sz="2400" b="1" dirty="0" err="1">
                <a:latin typeface="+mj-lt"/>
              </a:rPr>
              <a:t>NinjaFlex</a:t>
            </a:r>
            <a:r>
              <a:rPr lang="en-US" sz="2400" b="1" dirty="0">
                <a:latin typeface="+mj-lt"/>
              </a:rPr>
              <a:t> filament</a:t>
            </a:r>
            <a:endParaRPr lang="en-GB" sz="24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5D3B0-59D5-4F9D-B3F8-8E10CFC618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2" b="12655"/>
          <a:stretch/>
        </p:blipFill>
        <p:spPr>
          <a:xfrm>
            <a:off x="375849" y="1377043"/>
            <a:ext cx="3996791" cy="2258786"/>
          </a:xfrm>
          <a:prstGeom prst="rect">
            <a:avLst/>
          </a:prstGeom>
        </p:spPr>
      </p:pic>
      <p:pic>
        <p:nvPicPr>
          <p:cNvPr id="4" name="3d_printed_actuating_hd">
            <a:hlinkClick r:id="" action="ppaction://media"/>
            <a:extLst>
              <a:ext uri="{FF2B5EF4-FFF2-40B4-BE49-F238E27FC236}">
                <a16:creationId xmlns:a16="http://schemas.microsoft.com/office/drawing/2014/main" id="{95249944-EFCC-47C2-BE89-A81168D66E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0329" y="1793675"/>
            <a:ext cx="6867465" cy="386936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E11B1B3-60D3-473C-9D64-3CE378EDF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728357"/>
            <a:ext cx="4001937" cy="25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94C66-4BB7-40C8-A6C1-2127B66D757E}"/>
              </a:ext>
            </a:extLst>
          </p:cNvPr>
          <p:cNvSpPr txBox="1"/>
          <p:nvPr/>
        </p:nvSpPr>
        <p:spPr>
          <a:xfrm>
            <a:off x="4188278" y="429986"/>
            <a:ext cx="381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EIT hardware/software test</a:t>
            </a:r>
            <a:endParaRPr lang="en-GB" sz="2400" b="1" dirty="0">
              <a:latin typeface="+mj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9A2702-D0C1-4FAD-AE32-616FB3EC8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/>
        </p:blipFill>
        <p:spPr>
          <a:xfrm>
            <a:off x="1366873" y="917121"/>
            <a:ext cx="9458254" cy="50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IT_large_chamber_test_video">
            <a:hlinkClick r:id="" action="ppaction://media"/>
            <a:extLst>
              <a:ext uri="{FF2B5EF4-FFF2-40B4-BE49-F238E27FC236}">
                <a16:creationId xmlns:a16="http://schemas.microsoft.com/office/drawing/2014/main" id="{6745E40F-7CB5-4A88-9585-C64B22A68C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362" y="1129675"/>
            <a:ext cx="8973275" cy="5055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81DCC-CC76-4A2A-A98F-577770518E17}"/>
              </a:ext>
            </a:extLst>
          </p:cNvPr>
          <p:cNvSpPr txBox="1"/>
          <p:nvPr/>
        </p:nvSpPr>
        <p:spPr>
          <a:xfrm>
            <a:off x="-81643" y="1741714"/>
            <a:ext cx="129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Voltage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55E99A1-E67D-47F8-9BB5-69F2DBB25866}"/>
              </a:ext>
            </a:extLst>
          </p:cNvPr>
          <p:cNvSpPr/>
          <p:nvPr/>
        </p:nvSpPr>
        <p:spPr>
          <a:xfrm>
            <a:off x="1061357" y="1816936"/>
            <a:ext cx="653143" cy="4616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C5C39-521F-4BA2-A143-0AFCA1FDD76E}"/>
              </a:ext>
            </a:extLst>
          </p:cNvPr>
          <p:cNvSpPr txBox="1"/>
          <p:nvPr/>
        </p:nvSpPr>
        <p:spPr>
          <a:xfrm>
            <a:off x="2688772" y="3804557"/>
            <a:ext cx="214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Time on x-axis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D6D9C8-7364-4853-A27A-9D404E38B475}"/>
              </a:ext>
            </a:extLst>
          </p:cNvPr>
          <p:cNvSpPr/>
          <p:nvPr/>
        </p:nvSpPr>
        <p:spPr>
          <a:xfrm rot="15608575">
            <a:off x="3189516" y="3296332"/>
            <a:ext cx="653143" cy="4616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DE807-ED4E-48CA-B860-89E97DD4C671}"/>
              </a:ext>
            </a:extLst>
          </p:cNvPr>
          <p:cNvSpPr txBox="1"/>
          <p:nvPr/>
        </p:nvSpPr>
        <p:spPr>
          <a:xfrm>
            <a:off x="8438151" y="3233054"/>
            <a:ext cx="214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Two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+mj-lt"/>
              </a:rPr>
              <a:t>electrodes</a:t>
            </a:r>
            <a:endParaRPr lang="en-GB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52B5C52-81E9-416E-9B94-96070EDEE501}"/>
              </a:ext>
            </a:extLst>
          </p:cNvPr>
          <p:cNvSpPr/>
          <p:nvPr/>
        </p:nvSpPr>
        <p:spPr>
          <a:xfrm rot="7347911">
            <a:off x="8906084" y="4116840"/>
            <a:ext cx="653143" cy="4616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64EC2D-6D41-4043-97CC-513B4A4FC960}"/>
              </a:ext>
            </a:extLst>
          </p:cNvPr>
          <p:cNvSpPr txBox="1"/>
          <p:nvPr/>
        </p:nvSpPr>
        <p:spPr>
          <a:xfrm>
            <a:off x="4188278" y="429986"/>
            <a:ext cx="381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EIT hardware/software test</a:t>
            </a:r>
            <a:endParaRPr lang="en-GB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790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37</Words>
  <Application>Microsoft Office PowerPoint</Application>
  <PresentationFormat>Widescreen</PresentationFormat>
  <Paragraphs>10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27</cp:revision>
  <dcterms:created xsi:type="dcterms:W3CDTF">2021-03-21T14:20:38Z</dcterms:created>
  <dcterms:modified xsi:type="dcterms:W3CDTF">2021-04-21T09:54:08Z</dcterms:modified>
</cp:coreProperties>
</file>